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Inconsolata"/>
      <p:regular r:id="rId7"/>
      <p:bold r:id="rId8"/>
    </p:embeddedFont>
    <p:embeddedFont>
      <p:font typeface="Ramabhadra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mabhad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consolata-regular.fntdata"/><Relationship Id="rId8" Type="http://schemas.openxmlformats.org/officeDocument/2006/relationships/font" Target="fonts/Inconsolat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48375" y="648050"/>
            <a:ext cx="6685200" cy="5103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066800" y="5036950"/>
            <a:ext cx="559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Inconsolata"/>
                <a:ea typeface="Inconsolata"/>
                <a:cs typeface="Inconsolata"/>
                <a:sym typeface="Inconsolata"/>
              </a:rPr>
              <a:t>SUNSET PARK </a:t>
            </a:r>
            <a:endParaRPr b="1" sz="11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consolata"/>
                <a:ea typeface="Inconsolata"/>
                <a:cs typeface="Inconsolata"/>
                <a:sym typeface="Inconsolata"/>
              </a:rPr>
              <a:t>850 3rd Avenue (at 31st St)</a:t>
            </a:r>
            <a:endParaRPr sz="1100"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consolata"/>
                <a:ea typeface="Inconsolata"/>
                <a:cs typeface="Inconsolata"/>
                <a:sym typeface="Inconsolata"/>
              </a:rPr>
              <a:t>Brooklyn, NY 11232</a:t>
            </a:r>
            <a:endParaRPr sz="1100"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1547" l="16428" r="1388" t="6323"/>
          <a:stretch/>
        </p:blipFill>
        <p:spPr>
          <a:xfrm>
            <a:off x="1109925" y="928647"/>
            <a:ext cx="5552551" cy="358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144" y="4662550"/>
            <a:ext cx="1571932" cy="3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48375" y="5900650"/>
            <a:ext cx="6685200" cy="3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Brooklyn Grange operates multiple rooftop farm locations. Make sure you're headed to the right one!</a:t>
            </a:r>
            <a:endParaRPr i="1" sz="10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Ramabhadra"/>
                <a:ea typeface="Ramabhadra"/>
                <a:cs typeface="Ramabhadra"/>
                <a:sym typeface="Ramabhadra"/>
              </a:rPr>
              <a:t>END-OF-NIGHT PICKUP FOR VALET or SHUTTLE BUSSES</a:t>
            </a:r>
            <a:endParaRPr sz="1100">
              <a:latin typeface="Ramabhadra"/>
              <a:ea typeface="Ramabhadra"/>
              <a:cs typeface="Ramabhadra"/>
              <a:sym typeface="Ramabhad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Inconsolata"/>
                <a:ea typeface="Inconsolata"/>
                <a:cs typeface="Inconsolata"/>
                <a:sym typeface="Inconsolata"/>
              </a:rPr>
              <a:t>- Car / bus inlet where the building’s sidewalk meets 3rd Avenue, highlighted in blue</a:t>
            </a:r>
            <a:endParaRPr sz="1100"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14398" l="0" r="0" t="8931"/>
          <a:stretch/>
        </p:blipFill>
        <p:spPr>
          <a:xfrm>
            <a:off x="1141150" y="6341047"/>
            <a:ext cx="5595602" cy="26018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